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142A4-FF84-C6CC-E6D6-A324D1E85A80}" v="1" dt="2025-06-26T15:20:09.06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52" d="100"/>
          <a:sy n="52" d="100"/>
        </p:scale>
        <p:origin x="1548" y="5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B1AD2E34-8AF4-C6F5-F6EF-95EE8EBE7E2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abril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3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26D2127-D980-CF0C-EF55-A73365BB551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mayo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4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918D5AF0-A8B6-A478-2EBF-946451B2408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junio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995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BFC34B23-C52F-C55F-A599-868B987A2CE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julio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5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EC0574E2-68FF-100B-4EF3-E6082FFE03B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agosto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2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DC74578-1BBC-1E50-A513-C67755FBFC4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septiembre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2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4DFEA466-7AF8-6764-39B2-97261C6D185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octubre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3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04EF992-46AC-A594-F7BE-32A0FFC6AB2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noviembre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538FE21A-B3D2-D45E-EE7B-0C944711E1A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diciembre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2BDE9EA-C4E0-FFC6-8F74-F34311318E8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enero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9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556FE3E5-3058-B79B-51EB-CEA64D7D405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febrero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F26E78C-593E-4173-7105-FD855B38ED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8E25F-A8E8-F044-90E1-DABE798F939E}"/>
              </a:ext>
            </a:extLst>
          </p:cNvPr>
          <p:cNvSpPr txBox="1"/>
          <p:nvPr userDrawn="1"/>
        </p:nvSpPr>
        <p:spPr>
          <a:xfrm>
            <a:off x="228600" y="133864"/>
            <a:ext cx="502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marzo</a:t>
            </a:r>
            <a:r>
              <a:rPr kumimoji="0" lang="en-US" sz="30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3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050" y="180031"/>
            <a:ext cx="3350895" cy="833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D5D2-0B41-C538-97B8-79C6087C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376FF18-E953-1EAD-8ADD-B807259A0AA4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BB875203-A08F-F57F-15EC-01AFD12DBCC8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09F312D4-5C30-BE9F-065B-FA2AFE24F61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AD60DDD0-C65A-8A84-309E-37ACC188ADDD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FAD95F90-1EAB-A4A1-20AA-2C87F7350F4E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0E3A4-B45A-0960-5059-649A032AA6E6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458A3-7531-2738-A7FA-3D24EEDEDD1E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8CD79-DA7E-AB86-37CC-D6D3AF6B5F4A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777F0-2C69-C0F2-F5A5-3A2BF942280D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054D5-DF5D-3B67-41D5-F9697256F198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1B766-E948-0809-B814-8FF2A863E856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3E46D-7AA8-0CA0-897D-63705570B5C0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799B03-A870-C0CF-8D81-130EBFEAD570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FAF0B-359D-9179-14E1-90989CBAB100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0B9D9-EB70-9AAE-5F57-832BE1E6A65B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64FEE-12DC-B10A-1D6B-577DA7939EE9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5A3DC3-8D85-7454-368B-201EFB2ECB47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42F759-0594-0741-EC11-390D87ADA853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78DC8-C9DA-BE95-ABEA-25F03E7D3FD1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0A9777-39E7-AB9E-B4D1-84E016E1A071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5F92D0-2F78-3B58-7708-9AACECAB932A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90E65-588D-B7DC-C588-D328D9673B94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698D48-9C18-6F2D-CFF1-67EFC38F82CC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C00EC-AC81-216D-A028-EAEFD945A250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D969-8293-66DC-CEBF-26717FF8E00B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BF1D6-4940-C010-7B3E-C8B8DC3E6F4A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6CAC3A-3B1D-07AE-36AD-D80CB75AE64D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B77FAC-FD75-9EED-941B-95BCD7B2E1F1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6D9821-D046-C169-BE94-31CBF297870B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E1946B-CBFD-ECA0-1DAE-A68AC596DCF5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3960D6-6735-8341-7FCD-227D90678484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3EE019-5041-9E5A-0861-B562EA001BC9}"/>
              </a:ext>
            </a:extLst>
          </p:cNvPr>
          <p:cNvSpPr txBox="1"/>
          <p:nvPr/>
        </p:nvSpPr>
        <p:spPr>
          <a:xfrm>
            <a:off x="5523357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33F951-7D82-00B3-9047-85CDB7F92A36}"/>
              </a:ext>
            </a:extLst>
          </p:cNvPr>
          <p:cNvSpPr txBox="1"/>
          <p:nvPr/>
        </p:nvSpPr>
        <p:spPr>
          <a:xfrm>
            <a:off x="6560579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014434-814C-476E-3350-0B37B12A0BD8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84384B-33F1-EB54-3911-2F779073DFA2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2161528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8F7D16A-9BA4-5352-E797-AF89D6D1A4D5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B95DF6DD-6C8F-9373-CECA-63E4F50E8ADA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04703FBF-5184-DA7A-1F17-2434EA90576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F2F24BFF-4485-73C2-D976-978433C86B66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547EBF7C-8266-7085-4BC3-5A5C507C9262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B6976-8910-99B4-7E82-0B7E79D84F7B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86D79-4605-B784-B4F1-115C860E340E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34590-3ECC-9767-430E-02BC7A14C2B2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65887-612F-8AAE-EBB6-812089FB6D5A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CFF961-5B1A-6E3A-F74E-9D8F396240D6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F41FD-1F82-B29C-9DCE-2BDCCFBFD162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AB249-2BA4-25AB-7B8C-0644A296CEA1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B33CD-3BAC-1EDF-1630-0A121A0A8E7C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653E1F-9C03-F97C-D4A1-AE8AF65EAC19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E480E8-80F0-F3DA-0C70-9C86C55C070E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B4055-C791-D3EE-0420-8FDA0889EDF8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7076B-7662-ACFE-9A60-0F027DF06D61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772F8-B827-6EF9-42F2-2DA98BE0A529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37089-F1FD-514C-AEAA-3AF787AB7AE2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575A5-901D-6FEE-AAC7-C0770301641C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26C34-C64F-C9A6-3218-ED25A9336E94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6100A-9638-A0CD-732B-7FA3BFE15243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D60CEC-0F32-EAAD-A30A-23D3F1A12756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CAFC9C-8520-B5D5-4F6C-136E37095ED0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1B30ED-6D9F-F930-274B-02677D378645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204141-CF4F-51A8-E925-1E807E865F41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C4C0B8-3B21-8B67-7230-1760D20B4DDB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4FE60F-90F9-EFA5-0ED4-148000C09DF6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A55B26-27A1-C0C7-6699-6168551799F3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C376D5-CA7A-F320-8AF1-4BDCCEDA7EAB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72DA-DCC5-CEF9-24DD-9C6C40A33FF8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151156-DDBA-94EB-32CC-66198D8AF918}"/>
              </a:ext>
            </a:extLst>
          </p:cNvPr>
          <p:cNvSpPr txBox="1"/>
          <p:nvPr/>
        </p:nvSpPr>
        <p:spPr>
          <a:xfrm>
            <a:off x="5523357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7F3A36-A402-2B4F-6E42-017D84AC7A1D}"/>
              </a:ext>
            </a:extLst>
          </p:cNvPr>
          <p:cNvSpPr txBox="1"/>
          <p:nvPr/>
        </p:nvSpPr>
        <p:spPr>
          <a:xfrm>
            <a:off x="6560579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1AB201-8389-72B6-4659-2278FBA2FE27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276D39-D78A-3A5A-7DF3-3A2124CF1BD2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15439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B744895D-76E8-DE20-49D3-F64DDCA7C12F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B3ECBBB7-823B-BA66-B905-133293FCE139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D3A90FC8-F4D6-6E23-4FD8-131DD445952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DBD45C45-6F6D-F18C-68A3-D1ED689C1937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C00D2306-5BB4-FB69-D31D-DA4D4C842393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2A77E5-D453-AC1B-F7E2-316D4181DAE3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6326D-B4FC-E537-E4EE-655F73555750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DBC32-9DCA-427D-90B8-E3C7C42B5B02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0606A-AB93-1CF9-DB10-02EA5179C8EB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27B73-7E45-8B6B-53D9-5821DF2906AE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9DAB0-E57D-E56D-9B70-F6A2ED754596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7CC66-25C1-B783-974C-07BEDF60346B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A8AA97-E1BC-0C6F-0B0E-A9D20DADCF00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3F498-93E5-499D-3ABE-91830CEC4102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5F101-9E0A-AC0D-10F9-654DCEEB65E2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738D0A-364A-DD05-994B-B7B528529E42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12E1A2-3794-50F1-F774-8F0D6266CDBE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602FA7-93BD-44DF-201A-D044E75A908F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EBDEC-B199-587C-7D10-63176D3D9091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BD9109-117D-42E4-BA38-2DF8FB0BB243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D19C90-8EFE-0187-8E67-0F5B8A5D05B8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ECEC04-BFB9-7945-1167-EF9BA2B867B1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251969-824A-E28E-7DED-8AA6EDD5F6E3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4A2593-DA43-2C91-BEDF-05A9A4F70072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183B08-0AB9-E0CD-1905-1148258B3850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4015A5-90BF-337C-6A65-F42E0CCE7933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7692C4-CBAB-647D-0AE5-A63A5EF61FE7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8F918D-E74B-17AD-E376-70F2AA76C67D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38AAF3-057B-8489-F5D4-C19DC0C4EEDD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9947CF-8F8B-A86B-BC0F-F0BA5FBA0A4E}"/>
              </a:ext>
            </a:extLst>
          </p:cNvPr>
          <p:cNvSpPr txBox="1"/>
          <p:nvPr/>
        </p:nvSpPr>
        <p:spPr>
          <a:xfrm>
            <a:off x="12765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8CC86A-01F0-E501-B26E-8B0804724264}"/>
              </a:ext>
            </a:extLst>
          </p:cNvPr>
          <p:cNvSpPr txBox="1"/>
          <p:nvPr/>
        </p:nvSpPr>
        <p:spPr>
          <a:xfrm>
            <a:off x="23433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BB62E2-C72E-BD2D-5DE4-C0DFDB7DF66F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751E06-95B6-AFDF-99EB-BABCB3D40BC2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2B24F5-6839-E127-4904-D62F0923D083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DDF91D-97EE-1051-F2B6-3D7A2C9B5730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397812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1911C38-A6F4-31ED-0A6C-732B68A2971B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0764062A-9019-0F1F-DCFF-550F2B7E1866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194E0DC-57F4-D543-9E78-4BD864BD4AD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9812CB5-0068-25B6-76A6-FBB4E791E9FD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FB0B9390-E87E-0B26-977B-C22CFA3533D4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F080C-277E-6CAC-134C-3591125F34A3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C9937-F6AE-61EE-F78C-E822763338DB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8282C-727A-7E2C-C45F-B409D717EE2C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E0876-D552-F7BD-6CE6-E8A4379DB85E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2BC5F-EB6F-885D-5823-1871C69B012B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BCE10-DFA0-0270-7F51-1BCB213141D1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4CAD5F-A83E-FFBE-BCCB-9D3CF81DA97C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9F591-0B5D-D291-6722-65E64C3E6971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A38623-B1E1-6106-075D-84ADFEC165E9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83EDD-341E-7B77-1453-E4FE91DDDCDF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3B500-1731-F868-FA72-9AF208267B89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119415-F6A2-A208-B570-F26CA76C0012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7EDA50-F63B-0337-4C27-123CA72FC1FF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BB2CC-A6E8-00CF-CC73-8E410B4D4053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FAD5D0-D6D6-6705-655C-6383D280E5DF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EDA3BA-256B-0372-941B-E324C468F689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9AF472-EFB0-7E72-1FF9-736AE913FEC2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AD2372-37DC-28E5-5F44-6B45ADE06F86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DBF9EA-C1E8-61F8-9FCC-E0D2B25E9D45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A2A84-174C-0E88-C2B5-32F0CEF9B0D2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32F2AB-C585-8A16-6AAF-61ECDF5B8232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DD871C-49B7-2C21-C6EA-2BB6A008E9A4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A54FEF-0167-5E28-B681-13962638BA75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DA752-9C76-7D47-A5B1-2CB2D891727E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2AEDD2-C08D-DFDD-60EB-65417FB30D41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884155-CBEF-5067-1A12-66BC2DAA2652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3FD479-BB91-3275-4E48-38C7DCD9641D}"/>
              </a:ext>
            </a:extLst>
          </p:cNvPr>
          <p:cNvSpPr txBox="1"/>
          <p:nvPr/>
        </p:nvSpPr>
        <p:spPr>
          <a:xfrm>
            <a:off x="5523357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89DE52-01D5-6170-19DA-54E003865E37}"/>
              </a:ext>
            </a:extLst>
          </p:cNvPr>
          <p:cNvSpPr txBox="1"/>
          <p:nvPr/>
        </p:nvSpPr>
        <p:spPr>
          <a:xfrm>
            <a:off x="6560579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C4385F-CDF6-871B-F0D5-E62716AB81E9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4F787D-D569-C011-BBA6-4D06ED71B7CC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87ECDA-6389-8B38-1C78-84D0EE6E85BA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2EF17D-DE2F-0116-ABDE-8520B044FF0C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164720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94B5E8E-AF59-F33B-CC58-656716755D9C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152BEB05-47AA-6472-C132-1B11A24EC987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4840C1BB-A508-0E3C-4C20-56D46E92BAF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73A9AE6-E352-A6F2-1336-C489ED9B68B4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EE1EE204-467D-D346-1744-1E65723256F4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C3EF2-368C-96F3-8197-771A14D58A01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EC18B-063C-7061-603E-4C79BE8E5322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7D118-81BB-D868-DC1D-85E83E5AF216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1A6D1-7A5B-F08E-7ED5-8837D8DB227E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400F9-AFEF-3B69-7682-49437CB0D916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8AA8CA-AA32-5DBF-8B6A-8CD21DB23BC0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526384-3B66-CBC7-39BC-8E7206EB69D5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ACBB7-203E-264E-2081-C080000E4D7A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0FEC27-FCD9-E286-EA2A-A018BEDBBBA7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0F78C-4BBD-9C23-0465-F0A97E858B03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84FED-69D2-8308-DA82-8E71085FC47E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5D891-3495-8EF8-7139-0F887467173A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520C98-3A44-D919-C029-53B4595197C1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2439C-ECC5-1C36-836E-5B026C1E4067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5E1CEE-6917-B3EA-0238-66554E94DF2A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EF8DE-2F10-D963-B62C-7AD6D8492D18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22F1F6-2D30-CF62-8549-3D0BB3006CBE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5E1A9E-8907-07C8-C7E0-D3FE3D2918BA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A184D3-633D-9662-B074-F9E50DB48263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5F2368-FF68-BE95-4473-7B3145AC668C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AE1A8B-8FD1-450C-370E-1A8DFFE689D4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A4DF2-3D50-64B7-82BA-A66E3A43626B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D0A5F3-C14E-EFF4-5C13-8889A72C36AE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54694B-2E57-81AF-0DDE-B642DAF3ECDF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511EB9-AEBF-F43E-4EF3-7D5A3DBB5844}"/>
              </a:ext>
            </a:extLst>
          </p:cNvPr>
          <p:cNvSpPr txBox="1"/>
          <p:nvPr/>
        </p:nvSpPr>
        <p:spPr>
          <a:xfrm>
            <a:off x="12765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1DF06A-FFAB-A4B0-01EE-1E52FE3F69BF}"/>
              </a:ext>
            </a:extLst>
          </p:cNvPr>
          <p:cNvSpPr txBox="1"/>
          <p:nvPr/>
        </p:nvSpPr>
        <p:spPr>
          <a:xfrm>
            <a:off x="23433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2B5F91-BEBC-85A2-C730-E0B231F727B0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2251FB-56E1-E8A9-F3C2-3B2A4A789281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C5E50-421A-703C-CCEE-277BF63D40E8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6BA919-FD79-DB4E-94FF-B6CEA17AA8A3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80831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C4D8BC8-FFAF-7167-B6F9-EB6FD9570CDF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B7569BA9-D0CB-18ED-B951-6FC12B73198F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749FCDCA-1A32-7C17-28E6-15886C540E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DD687FB9-9F3D-8D4A-E58D-181D74F51252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7A21CAB7-59BA-516E-2AE6-041D7BBAB296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6D529-2040-0587-083C-85D2CD0027FB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4C599-8917-66CB-9C98-F36624FAB3D3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28B09-A06D-26C8-C47A-AF5574503EE9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0D22B-51C9-1327-953D-C72EECA59B60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BCEF5-0994-1543-2612-0DBFE3B965D1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AB92F-1EF9-1E3B-BB44-9680CCF110A3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FAA64-21E0-8AA3-E7EE-5B201E11AD0E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73AF0-2CA8-D498-54E4-3BE37D720876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A2D8F-8FAD-6BEA-18DC-0D7717786517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D261D-2191-9E92-8E41-0454516E32A3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17961-A724-E7F5-184B-41AE610CAC58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ED725E-7A57-99A1-7441-84A1D3103D67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4362C5-9474-78D4-2048-651CBA369C8C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A1D6E5-269D-FE59-C5DB-EE4ABA61554D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BA8830-987F-6390-9923-A0F21CFA4B49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8F79BB-82C7-A176-1779-0095D5F4ABBD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CA099-135D-3674-6732-E98D411E014F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DBBDEC-D34B-D7C9-4C48-8925B1BA8E5A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C4001A-0C20-757C-C433-DB7CA2FEC1AE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6728E1-D5A7-2F96-3B2A-7B7AF1D5F334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512E97-4C0F-7FED-CA39-4F84D41C1A03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7D24DA-25C2-B511-47B9-60CA379E29F1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4AEBC-D458-D5DE-05B0-3EDD221DC833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E8979D-46BF-F420-0E7A-4CC94128229C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AB6962-78BD-5AB1-787E-9B36F0AA8C00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6DD1D9-0B9D-543C-91DF-A2F97784A472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5CBFC7-0D39-05B7-D618-F7CBE6BE0C85}"/>
              </a:ext>
            </a:extLst>
          </p:cNvPr>
          <p:cNvSpPr txBox="1"/>
          <p:nvPr/>
        </p:nvSpPr>
        <p:spPr>
          <a:xfrm>
            <a:off x="5523357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0FE255-C687-6A38-7B01-1103BE36BEF0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B98957-F708-4286-FAEC-84991DAD0AA2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E56319-3682-8D93-0A30-B711CC2C8590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2FE89D-A9AD-EC54-8E9E-A7C4B8996193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408318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2ABA870-9A33-962A-2212-4217B2FC9F9F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2688A803-E996-987C-618D-7D5E4E519BC0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C648DE8C-892D-C258-2766-6384145F0C9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D49AB0D4-BFC3-339C-B174-DFA09E4076BC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CEDA4F1F-EF90-E74B-DD2D-D85365C648FA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21A4C-8125-0F1C-DFE5-CB6833E8CECF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E412A-0D64-931B-F568-B85508E1B773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3D147-CEBE-31C3-0545-F6887CDC2766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17D74-E33F-FDC2-B1B4-B6ECE4ED424A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3ABD1-7896-6CF6-D441-B2B029887E45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1D9E7-9455-D1C4-CCD1-0536BA45DBC0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A0AFB-DFAD-C05B-9E3F-36BBA008388E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252979-25F0-0F0D-4482-58E22697EE22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7F06AE-D381-F92D-5C0E-33573ACF5D8A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E99D0C-93B1-2B67-CDFF-5F5E905EA16D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DAD65B-3474-8F71-84BA-EBD2BE652DCE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CBB2A-ADC2-8AEB-2748-E01EA93D2D76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0CE1C-3C4E-ED09-7822-44B03325EC0C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91FE1A-3740-D197-765E-5217ED1EF117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ED9C4-3683-8638-DE9B-165036C3C1BD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678330-E96A-FA11-DEE6-E5CD98FC886F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9195C-FD6E-9216-D11C-D8E460F8FD43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F0E24A-B8C0-B64D-2D4E-D2D150141546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785D34-F181-27CE-6C7C-D181D83CBA32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FB3AA7-3104-F070-3813-7BFC11D9E794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FFD989-A94B-362C-A018-1B74DF410DA3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BA4407-A667-4321-2BA4-F6617A9CAC11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8EA83D-6F3A-00F8-53C0-50E20602EFD4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3FEDC7-99E7-6CC2-944E-7F9EE6AD640B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CCEC3D-7897-2072-DE94-956F57DE2F3C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288AB3-FD46-C3A1-D203-F57BBBA120F4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A7698-5134-0AE6-38CE-CABA0C784315}"/>
              </a:ext>
            </a:extLst>
          </p:cNvPr>
          <p:cNvSpPr txBox="1"/>
          <p:nvPr/>
        </p:nvSpPr>
        <p:spPr>
          <a:xfrm>
            <a:off x="5523357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90AC2-833D-EA11-F19C-EC3DEA8CC81D}"/>
              </a:ext>
            </a:extLst>
          </p:cNvPr>
          <p:cNvSpPr txBox="1"/>
          <p:nvPr/>
        </p:nvSpPr>
        <p:spPr>
          <a:xfrm>
            <a:off x="6560579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481521-C88E-8658-2D91-D85F12C924CD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268595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E92356C-D9CC-4831-57BE-3EA6A5604CBF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B61EF614-3ABB-9805-B550-37C103783A41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F848BA6-1971-243C-3020-5D88575D264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7F0CDB6F-ADBF-5105-FAF3-FA09C88DB137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C20EC24B-67D6-2BA6-17B8-68FF0A2F88D8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B58E0-58A6-905D-F778-34F2BE5ECD3A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C10D0-375E-C5A4-945E-DBAD10D20D3C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B5DB38-A839-8ECE-8CE7-F24E5E196941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B7EB2-1900-F199-627D-E62881CAA031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EB5DF-D97F-5334-63DA-3A54D5B343FF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64C2A-A4DB-92F3-9D43-51D8DD3F4B1B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CC76A-3046-10BF-B38A-FE385D3B5AFC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91CAA-0EA9-AC2D-FC5D-AF62B71697D2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563D9-2D5F-8DFD-0377-F5F765CE911F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A8E94-A213-33E2-88E0-3725B13583B1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DC7E4-64E4-1E19-6E70-D00CEA24289B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DCEECD-9499-72FF-154B-EF5A812FD93B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0EA01C-9570-B330-EF3E-A5C094A3372D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A7088-4D46-1B05-9572-C531E40BDC86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6AE6B2-E3E8-9DE9-8D93-4820780E4CD6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D99616-5373-28A8-C3C5-75AAFBBD341C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2D46D-7144-12EE-EAB1-D72F2CE2B442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02829-5A6B-E3F2-075C-2D9B6D8A4856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C1913D-E52B-845A-B691-034CEB71F5FA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D84E3A-BF97-71E3-F02A-BD81B537854E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35629F-FB13-C6E5-8455-38E7A3919C6B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EFBF2E-1328-F857-EB14-C524C7D790D4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FFD8FF-0EF4-67F7-997F-74634BB042C4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C0194A-6409-2BC5-B343-134F5D4163F5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F5E4D9-DFBB-F917-C062-F3CBA2CC247A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6347FA-A9F6-C22A-66B6-3D1C14C2D776}"/>
              </a:ext>
            </a:extLst>
          </p:cNvPr>
          <p:cNvSpPr txBox="1"/>
          <p:nvPr/>
        </p:nvSpPr>
        <p:spPr>
          <a:xfrm>
            <a:off x="12765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2F1A98-CCFE-DFAB-C3F1-9CF85C874710}"/>
              </a:ext>
            </a:extLst>
          </p:cNvPr>
          <p:cNvSpPr txBox="1"/>
          <p:nvPr/>
        </p:nvSpPr>
        <p:spPr>
          <a:xfrm>
            <a:off x="23433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72962-BA0B-45F6-5ECB-451B73BB1321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E98FD9-2492-033C-D678-5C20D4F2B49E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DEB5AD-E649-44EB-5D62-C24291D2AD33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E71C14-4E4D-9F1E-1C1F-D1DDF6FC1C11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286211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C52D9F2-7B30-E1E3-0499-FF2E2400822B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FD117067-DEC4-A984-784B-19F2A2BD1B80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C158340-D6D8-DF8F-E530-6E649657B5D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10256000-E0C1-6D8B-D6DC-55C6915063B9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266E0146-8810-5BCE-6E9E-F63F50932F4D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57A36-CD93-D94D-F8B3-E5612757A3BB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DBC6F-34A7-BBD9-8A76-5B16BFBBBC4E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48DB1-43F9-56B8-3235-F35067715045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4E59E-BD99-ACAD-76CE-B3751382DF0A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ABA66-C584-9210-CA81-9EC1E41DC1BA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73ED4-A9AE-0934-13BB-E4D67DDD298D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F983C0-4CFF-9C47-392F-911DCD6D48C6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DD86D-98EB-29CB-7DE4-00D88BD39BC9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D2C0F-49FE-1F1A-1C83-51E05A9A9D36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43E37-5BF1-2406-970F-741DEDBA266F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B1C3FD-AB19-6AD0-016F-1C215F64AD9D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33497D-CD9D-4D01-751C-C24F9D0CDA80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27A956-B6A6-E0D6-7AD6-21366C64D997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BA2493-22B8-C863-BD63-D9D9F238ED6F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AE4EEF-A04A-19D4-1882-26CBABA130BA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21DF6E-38FE-0912-BE06-D7EA8DA1E1DD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7C59FF-5CFF-6EFD-2288-8362396509BA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9DCCD-3A84-EE32-AD93-40771F56A439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21F80-F988-49DD-1113-B21D0EB01A7C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E84024-79D7-6298-35BE-142BF81C6FAF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DAA389-4410-7FD1-005B-C187B4F1165E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2F086A-C2AD-C7DE-6CF4-4DFE3F9325B5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3FBFB9-40C2-344E-60B4-A6083DB8A00F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4A4C2-8350-4CD8-0249-B7C12E5881E3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0D3210-D7D4-1C83-F3D8-08BD70E9A78B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BBAB6F-FFD8-17E1-2F60-2B4C27016109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D8C947-ABAA-AC25-9E9D-C18E726B7CDB}"/>
              </a:ext>
            </a:extLst>
          </p:cNvPr>
          <p:cNvSpPr txBox="1"/>
          <p:nvPr/>
        </p:nvSpPr>
        <p:spPr>
          <a:xfrm>
            <a:off x="5523357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F65998-7458-D0DA-8066-7D3115829B55}"/>
              </a:ext>
            </a:extLst>
          </p:cNvPr>
          <p:cNvSpPr txBox="1"/>
          <p:nvPr/>
        </p:nvSpPr>
        <p:spPr>
          <a:xfrm>
            <a:off x="6560579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374A9D-F5FF-182F-DA41-9357E3FF1BBD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A5265E-158B-F1B7-0F5C-7F9C96511E68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E270FF-FF00-B7A8-7CBB-F432EAD55A8B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280866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B8954EAF-5231-47A0-51BD-C71AF184F1A1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8A419CF7-3341-B5BC-5206-32B0A7880B01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1573F589-7BEF-A0EF-C77F-026487B945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797FD692-925B-C729-5033-781BC13861B0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18DFA421-09A7-29D2-D09A-630B30EEAF06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20FCD-A3B7-16E6-8CF0-7A6D07CAABB2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572C8-3916-7C74-5113-9A8F0E1A9FD4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8F8CF-58B1-E9B0-B1EC-7D5CC4E048BC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9D37D-2CAF-9B8A-6FB2-F3AEC7FB3489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FC247-B954-282C-63DA-547C5FF1473C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817F6-1547-0411-D8EC-DCB2DF61123F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2B735-0280-3046-6309-CA011C7463E0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CC841C-B7D6-CD8F-0915-BA340232DE9B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BF978-23BA-F6A8-51C0-9396B8C3B84E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D40E5-83D9-DC62-2F10-D67E1D02DA7A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A42A1-88A5-8A2A-1211-117858077F58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5D260-EE54-EFA7-EAF8-C91DBA9CCB50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EB2F36-1C9C-6A42-7C51-308E18BEA806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A6105-4393-759F-A7EC-C2FD725D3371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3474E-67EE-7FD0-3051-C73C7FBE7ACD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E561D4-924C-62D9-FFC9-D8630DBBEE39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A62013-0347-AF1F-31DB-BBBCF8461945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90B344-AE92-5C7E-4999-C8DA8E40457E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F0592-72F6-A130-D24F-8477EC854665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F7D158-4897-6AF0-6EB7-5139147047FB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783FAE-33C1-3D55-FD90-5BABBDEA2465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0045E-DC46-97AD-BC4F-BC64CDD38B86}"/>
              </a:ext>
            </a:extLst>
          </p:cNvPr>
          <p:cNvSpPr txBox="1"/>
          <p:nvPr/>
        </p:nvSpPr>
        <p:spPr>
          <a:xfrm>
            <a:off x="2097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5A371D-D958-F322-C7AE-D10A172A06DD}"/>
              </a:ext>
            </a:extLst>
          </p:cNvPr>
          <p:cNvSpPr txBox="1"/>
          <p:nvPr/>
        </p:nvSpPr>
        <p:spPr>
          <a:xfrm>
            <a:off x="12765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A501EA-9C5B-FF03-E282-B9DC917A1FD5}"/>
              </a:ext>
            </a:extLst>
          </p:cNvPr>
          <p:cNvSpPr txBox="1"/>
          <p:nvPr/>
        </p:nvSpPr>
        <p:spPr>
          <a:xfrm>
            <a:off x="23433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455C60-1EA6-38F5-6F39-95A5482065A6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EEB630-C9BE-3E97-5AC9-8AE94DD2DE5D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C46106-B635-4FA5-9A7E-B70D2005954C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05FEA2-817F-8C2C-1C22-BB417B637A4B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151985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C46FF3A-4E9A-158C-EA15-702370C75103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7F43DFD0-E65D-95C2-F5F0-021301CFB17D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0FB75357-6851-A2FE-3A1B-5CA7CC462A6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8BDB3A91-C1FB-4D42-BC21-BDD91F9F562D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F8C985C9-10B6-F789-CC77-8E0546BE532A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322BD-7601-E53C-A802-49DC9FE91C56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D7943-225D-A555-25E2-236A6F4ED262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C8D48-E1C3-370D-7BAA-E342346AD5B0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C9AD0-6AC8-93B6-B40A-94ADF6880077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7A421-4F88-4150-7C90-6995D00F1B36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59CCE-9B9F-2106-D152-F012AAF0C0E3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8D94D-F84F-E580-0F9C-EF4CF1ADDFE7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5F0C92-730B-F066-3586-B1184230826E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02984-A8C6-9B57-A002-2A7F5AD05A4C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8F6A4-F5CB-4246-3254-06D0BB573C36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D06EB-EF5B-903F-AF72-841BE165EF01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658F1-7D93-A55C-766A-AEA614766D2D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2A6C88-1F50-A9EB-F1D9-4B83ABA8E90D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3013C9-53F4-3474-DFEF-1323C08B1EE9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DB2C4C-C263-2403-896B-DAD5C9DB459D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3B0827-F9FF-BDA3-D5F8-4DADDD3E9314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1DAE4A-2EBB-814A-30CB-51DCD2D09547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869F5A-C798-EC69-277A-90DEFA31366C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E0A15-469A-C597-2BEA-D20D6647437C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98D040-78C4-F219-308C-A7D12F02BDCA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98A3C7-2700-4EDD-43B2-BC72CD45EAFE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61A88F-2D5F-65D6-0FA7-AA0F898F1608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AECC9F-5155-D95C-F82C-BBB3A0350147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A6EC15-5413-599D-3585-BA3CDCA8598E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77C3DD-9AA0-B76D-8C07-0F4989BBACD6}"/>
              </a:ext>
            </a:extLst>
          </p:cNvPr>
          <p:cNvSpPr txBox="1"/>
          <p:nvPr/>
        </p:nvSpPr>
        <p:spPr>
          <a:xfrm>
            <a:off x="2097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6B130B-D14E-FDA8-B133-8BB4BB84B2B1}"/>
              </a:ext>
            </a:extLst>
          </p:cNvPr>
          <p:cNvSpPr txBox="1"/>
          <p:nvPr/>
        </p:nvSpPr>
        <p:spPr>
          <a:xfrm>
            <a:off x="12765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01E952-B0E4-41F2-982D-C93A4B25655B}"/>
              </a:ext>
            </a:extLst>
          </p:cNvPr>
          <p:cNvSpPr txBox="1"/>
          <p:nvPr/>
        </p:nvSpPr>
        <p:spPr>
          <a:xfrm>
            <a:off x="2343346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4FB1B9-D70E-3600-6896-D2509EF00D32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7561B2-7AF1-9AF4-65CC-238887F317E5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5A2CB6-9400-702E-E4CC-C2C71009D6B5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9BECA5-FB44-C858-33D6-F9400E5811E0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294538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8492AA49-B649-57A7-57FD-0AD25B93A1BF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7086600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s-ES" sz="2400" spc="-10" dirty="0">
                <a:solidFill>
                  <a:schemeClr val="bg1"/>
                </a:solidFill>
                <a:latin typeface="Rockwell"/>
                <a:cs typeface="Rockwell"/>
              </a:rPr>
              <a:t>Inserte el nombre de la escuela aquí</a:t>
            </a: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6316C66D-0E00-43D5-0AC4-54A4DDC014E8}"/>
              </a:ext>
            </a:extLst>
          </p:cNvPr>
          <p:cNvGrpSpPr/>
          <p:nvPr/>
        </p:nvGrpSpPr>
        <p:grpSpPr>
          <a:xfrm>
            <a:off x="7796276" y="3123663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30F59415-3BE4-28BF-AA1C-05DC83C6099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5CF0246F-1DC9-8A9B-36E9-4B655A28FD96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390033E7-ED44-CA49-F956-F27CF3BFDD6F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100" spc="-10" dirty="0">
                <a:solidFill>
                  <a:srgbClr val="231F20"/>
                </a:solidFill>
                <a:latin typeface="Georgia"/>
                <a:cs typeface="Georgia"/>
              </a:rPr>
              <a:t>El texto del anuncio va aquí.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lang="es-ES" sz="1100" dirty="0">
                <a:solidFill>
                  <a:srgbClr val="231F20"/>
                </a:solidFill>
                <a:latin typeface="Georgia"/>
                <a:cs typeface="Georgia"/>
              </a:rPr>
              <a:t>¡Copie y pegue el ícono de Texas tantas veces como necesite para colocarlo en los días en que su menú presenta productos de Texas!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73F6D-0743-9D5C-1864-9B930598CB4C}"/>
              </a:ext>
            </a:extLst>
          </p:cNvPr>
          <p:cNvSpPr txBox="1"/>
          <p:nvPr/>
        </p:nvSpPr>
        <p:spPr>
          <a:xfrm>
            <a:off x="2286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4E7A7-9BC2-E240-E3E4-6CEA5F357608}"/>
              </a:ext>
            </a:extLst>
          </p:cNvPr>
          <p:cNvSpPr txBox="1"/>
          <p:nvPr/>
        </p:nvSpPr>
        <p:spPr>
          <a:xfrm>
            <a:off x="12954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1DC66-52B3-FEA4-FD52-54101A3B6683}"/>
              </a:ext>
            </a:extLst>
          </p:cNvPr>
          <p:cNvSpPr txBox="1"/>
          <p:nvPr/>
        </p:nvSpPr>
        <p:spPr>
          <a:xfrm>
            <a:off x="2362200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E8917-4F65-15B1-4552-9E752FB63B13}"/>
              </a:ext>
            </a:extLst>
          </p:cNvPr>
          <p:cNvSpPr txBox="1"/>
          <p:nvPr/>
        </p:nvSpPr>
        <p:spPr>
          <a:xfrm>
            <a:off x="3393923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9C881-1839-0551-FB98-BA90D2EC2D18}"/>
              </a:ext>
            </a:extLst>
          </p:cNvPr>
          <p:cNvSpPr txBox="1"/>
          <p:nvPr/>
        </p:nvSpPr>
        <p:spPr>
          <a:xfrm>
            <a:off x="4469638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8DC31-6886-C1E7-E6DA-7308FF92E2DF}"/>
              </a:ext>
            </a:extLst>
          </p:cNvPr>
          <p:cNvSpPr txBox="1"/>
          <p:nvPr/>
        </p:nvSpPr>
        <p:spPr>
          <a:xfrm>
            <a:off x="5523357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E6A5C-C4B8-76AA-B94B-69409DAD1FF1}"/>
              </a:ext>
            </a:extLst>
          </p:cNvPr>
          <p:cNvSpPr txBox="1"/>
          <p:nvPr/>
        </p:nvSpPr>
        <p:spPr>
          <a:xfrm>
            <a:off x="6560579" y="26158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14D7B-2984-2093-2694-CC6EC29BEE30}"/>
              </a:ext>
            </a:extLst>
          </p:cNvPr>
          <p:cNvSpPr txBox="1"/>
          <p:nvPr/>
        </p:nvSpPr>
        <p:spPr>
          <a:xfrm>
            <a:off x="2309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79AD77-F889-B75D-2587-5B8F7F27B973}"/>
              </a:ext>
            </a:extLst>
          </p:cNvPr>
          <p:cNvSpPr txBox="1"/>
          <p:nvPr/>
        </p:nvSpPr>
        <p:spPr>
          <a:xfrm>
            <a:off x="12977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F2E13-0A7A-E865-3B5B-B4D0F089E2F9}"/>
              </a:ext>
            </a:extLst>
          </p:cNvPr>
          <p:cNvSpPr txBox="1"/>
          <p:nvPr/>
        </p:nvSpPr>
        <p:spPr>
          <a:xfrm>
            <a:off x="2364557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3022A9-3F2C-E175-B925-B47482B324E3}"/>
              </a:ext>
            </a:extLst>
          </p:cNvPr>
          <p:cNvSpPr txBox="1"/>
          <p:nvPr/>
        </p:nvSpPr>
        <p:spPr>
          <a:xfrm>
            <a:off x="339628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5965E5-7AD6-C68D-4403-3BF2F0051AD4}"/>
              </a:ext>
            </a:extLst>
          </p:cNvPr>
          <p:cNvSpPr txBox="1"/>
          <p:nvPr/>
        </p:nvSpPr>
        <p:spPr>
          <a:xfrm>
            <a:off x="4471995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BAE1E2-E768-859C-AC2E-B5F3DEA18BEF}"/>
              </a:ext>
            </a:extLst>
          </p:cNvPr>
          <p:cNvSpPr txBox="1"/>
          <p:nvPr/>
        </p:nvSpPr>
        <p:spPr>
          <a:xfrm>
            <a:off x="5525714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A22C5-3594-9F18-F542-2104BD83ACAF}"/>
              </a:ext>
            </a:extLst>
          </p:cNvPr>
          <p:cNvSpPr txBox="1"/>
          <p:nvPr/>
        </p:nvSpPr>
        <p:spPr>
          <a:xfrm>
            <a:off x="6562936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BCD320-DA3C-B067-CFE2-ED848289E2D7}"/>
              </a:ext>
            </a:extLst>
          </p:cNvPr>
          <p:cNvSpPr txBox="1"/>
          <p:nvPr/>
        </p:nvSpPr>
        <p:spPr>
          <a:xfrm>
            <a:off x="2286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48FAE5-BA47-2D9F-C3D0-4FA8CB20C096}"/>
              </a:ext>
            </a:extLst>
          </p:cNvPr>
          <p:cNvSpPr txBox="1"/>
          <p:nvPr/>
        </p:nvSpPr>
        <p:spPr>
          <a:xfrm>
            <a:off x="12954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E75C06-F126-A640-0D6D-203C9F8C3182}"/>
              </a:ext>
            </a:extLst>
          </p:cNvPr>
          <p:cNvSpPr txBox="1"/>
          <p:nvPr/>
        </p:nvSpPr>
        <p:spPr>
          <a:xfrm>
            <a:off x="2362200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C87CD3-54A0-F83F-2656-99A7346C8D7F}"/>
              </a:ext>
            </a:extLst>
          </p:cNvPr>
          <p:cNvSpPr txBox="1"/>
          <p:nvPr/>
        </p:nvSpPr>
        <p:spPr>
          <a:xfrm>
            <a:off x="3393923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D2FFB2-274D-F0AE-F4AB-CBBEEFB0F781}"/>
              </a:ext>
            </a:extLst>
          </p:cNvPr>
          <p:cNvSpPr txBox="1"/>
          <p:nvPr/>
        </p:nvSpPr>
        <p:spPr>
          <a:xfrm>
            <a:off x="4469638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9D03D4-BF77-6661-81D0-A9BCD355D426}"/>
              </a:ext>
            </a:extLst>
          </p:cNvPr>
          <p:cNvSpPr txBox="1"/>
          <p:nvPr/>
        </p:nvSpPr>
        <p:spPr>
          <a:xfrm>
            <a:off x="5523357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70E073-B1E1-4989-6ABA-D76467D3DFD3}"/>
              </a:ext>
            </a:extLst>
          </p:cNvPr>
          <p:cNvSpPr txBox="1"/>
          <p:nvPr/>
        </p:nvSpPr>
        <p:spPr>
          <a:xfrm>
            <a:off x="6560579" y="4699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17486-DD77-A401-728C-BD4A5AD69D2F}"/>
              </a:ext>
            </a:extLst>
          </p:cNvPr>
          <p:cNvSpPr txBox="1"/>
          <p:nvPr/>
        </p:nvSpPr>
        <p:spPr>
          <a:xfrm>
            <a:off x="2286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BD4588-CA11-EE24-A57B-E7A7F94B1669}"/>
              </a:ext>
            </a:extLst>
          </p:cNvPr>
          <p:cNvSpPr txBox="1"/>
          <p:nvPr/>
        </p:nvSpPr>
        <p:spPr>
          <a:xfrm>
            <a:off x="12954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AFFDA6-D34B-ECE9-34C8-8E790F12025A}"/>
              </a:ext>
            </a:extLst>
          </p:cNvPr>
          <p:cNvSpPr txBox="1"/>
          <p:nvPr/>
        </p:nvSpPr>
        <p:spPr>
          <a:xfrm>
            <a:off x="2362200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3A268C-1AF8-DD14-652A-5F10A51D242A}"/>
              </a:ext>
            </a:extLst>
          </p:cNvPr>
          <p:cNvSpPr txBox="1"/>
          <p:nvPr/>
        </p:nvSpPr>
        <p:spPr>
          <a:xfrm>
            <a:off x="3393923" y="574113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210BF2-16F5-AFAD-1C8F-9B1443D22766}"/>
              </a:ext>
            </a:extLst>
          </p:cNvPr>
          <p:cNvSpPr txBox="1"/>
          <p:nvPr/>
        </p:nvSpPr>
        <p:spPr>
          <a:xfrm>
            <a:off x="4469638" y="574113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6B4B50-A585-70BE-8394-131B0A6B3918}"/>
              </a:ext>
            </a:extLst>
          </p:cNvPr>
          <p:cNvSpPr txBox="1"/>
          <p:nvPr/>
        </p:nvSpPr>
        <p:spPr>
          <a:xfrm>
            <a:off x="3375069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855566-C82C-AD61-1F22-EA35AA981534}"/>
              </a:ext>
            </a:extLst>
          </p:cNvPr>
          <p:cNvSpPr txBox="1"/>
          <p:nvPr/>
        </p:nvSpPr>
        <p:spPr>
          <a:xfrm>
            <a:off x="4450784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48E266-E43C-BDB1-6737-6611697EC563}"/>
              </a:ext>
            </a:extLst>
          </p:cNvPr>
          <p:cNvSpPr txBox="1"/>
          <p:nvPr/>
        </p:nvSpPr>
        <p:spPr>
          <a:xfrm>
            <a:off x="5504503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9BBC29-A900-1BA3-951E-CCA71A5C0FF2}"/>
              </a:ext>
            </a:extLst>
          </p:cNvPr>
          <p:cNvSpPr txBox="1"/>
          <p:nvPr/>
        </p:nvSpPr>
        <p:spPr>
          <a:xfrm>
            <a:off x="6541725" y="16001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Georgia" panose="02040502050405020303" pitchFamily="18" charset="0"/>
              </a:rPr>
              <a:t>Inserte elementos de menú aquí editando el cuadro de texto.</a:t>
            </a:r>
          </a:p>
        </p:txBody>
      </p:sp>
    </p:spTree>
    <p:extLst>
      <p:ext uri="{BB962C8B-B14F-4D97-AF65-F5344CB8AC3E}">
        <p14:creationId xmlns:p14="http://schemas.microsoft.com/office/powerpoint/2010/main" val="1289785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D50543899F834199CA8645852820B7" ma:contentTypeVersion="12" ma:contentTypeDescription="Create a new document." ma:contentTypeScope="" ma:versionID="b88bcfee9ab8504f79ca8b4699714f19">
  <xsd:schema xmlns:xsd="http://www.w3.org/2001/XMLSchema" xmlns:xs="http://www.w3.org/2001/XMLSchema" xmlns:p="http://schemas.microsoft.com/office/2006/metadata/properties" xmlns:ns2="74fa23a8-0018-4b3a-a710-92c6b830aff9" xmlns:ns3="7cecbd31-f4b1-4d2c-93c1-aa6974acdf5f" targetNamespace="http://schemas.microsoft.com/office/2006/metadata/properties" ma:root="true" ma:fieldsID="dc578e0874ad7a96d04d719a34616c81" ns2:_="" ns3:_="">
    <xsd:import namespace="74fa23a8-0018-4b3a-a710-92c6b830aff9"/>
    <xsd:import namespace="7cecbd31-f4b1-4d2c-93c1-aa6974acd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a23a8-0018-4b3a-a710-92c6b830a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879c0f-964c-456d-8ee4-6ba33605d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cbd31-f4b1-4d2c-93c1-aa6974acdf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322303-c402-47f6-a478-94b308a9a2d6}" ma:internalName="TaxCatchAll" ma:showField="CatchAllData" ma:web="7cecbd31-f4b1-4d2c-93c1-aa6974acd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ecbd31-f4b1-4d2c-93c1-aa6974acdf5f" xsi:nil="true"/>
    <lcf76f155ced4ddcb4097134ff3c332f xmlns="74fa23a8-0018-4b3a-a710-92c6b830af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995099-9435-4573-B461-C56C4192B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a23a8-0018-4b3a-a710-92c6b830aff9"/>
    <ds:schemaRef ds:uri="7cecbd31-f4b1-4d2c-93c1-aa6974acd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10D2BD-8E70-4848-A8B6-70E5D391E6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063E67-5FA3-4A2F-B166-8471EA712E1B}">
  <ds:schemaRefs>
    <ds:schemaRef ds:uri="http://schemas.microsoft.com/office/2006/metadata/properties"/>
    <ds:schemaRef ds:uri="http://schemas.microsoft.com/office/infopath/2007/PartnerControls"/>
    <ds:schemaRef ds:uri="18d576c9-0273-4529-b93c-9e191bfb21ff"/>
    <ds:schemaRef ds:uri="b97a4ba4-051b-48d4-b98e-5d39a81d1009"/>
    <ds:schemaRef ds:uri="7cecbd31-f4b1-4d2c-93c1-aa6974acdf5f"/>
    <ds:schemaRef ds:uri="74fa23a8-0018-4b3a-a710-92c6b830af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4438</Words>
  <Application>Microsoft Office PowerPoint</Application>
  <PresentationFormat>Custom</PresentationFormat>
  <Paragraphs>411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Georgia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Riley McCain</dc:creator>
  <cp:lastModifiedBy>Riley McCain</cp:lastModifiedBy>
  <cp:revision>5</cp:revision>
  <dcterms:created xsi:type="dcterms:W3CDTF">2025-06-26T14:51:13Z</dcterms:created>
  <dcterms:modified xsi:type="dcterms:W3CDTF">2025-07-17T19:43:40Z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2025-06-26T00:00:00Z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2025-06-26T00:00:00Z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0x01010052D50543899F834199CA8645852820B7</vt:lpwstr>
  </property>
  <property fmtid="{D5CDD505-2E9C-101B-9397-08002B2CF9AE}" pid="7" name="MediaServiceImageTags">
    <vt:lpwstr/>
  </property>
  <property fmtid="{D5CDD505-2E9C-101B-9397-08002B2CF9AE}" pid="8" name="Order">
    <vt:r8>436600</vt:r8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